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5" r:id="rId16"/>
    <p:sldId id="276" r:id="rId17"/>
    <p:sldId id="277" r:id="rId18"/>
    <p:sldId id="278" r:id="rId19"/>
  </p:sldIdLst>
  <p:sldSz cx="9144000" cy="5143500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6570" y="375920"/>
            <a:ext cx="815086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1．（2008•江苏•3）台湾义士丘逢甲上奏朝廷：“万民誓不从日，割亦死，拒亦死，宁先死于乱民手，不愿死于倭人之手……”与这段话反映的史实有关的不平等条约是</a:t>
            </a:r>
            <a:endParaRPr lang="zh-CN" altLang="en-US" sz="3200"/>
          </a:p>
          <a:p>
            <a:r>
              <a:rPr lang="zh-CN" altLang="en-US" sz="3200"/>
              <a:t>A.《南京条约》    </a:t>
            </a:r>
            <a:endParaRPr lang="zh-CN" altLang="en-US" sz="3200"/>
          </a:p>
          <a:p>
            <a:r>
              <a:rPr lang="zh-CN" altLang="en-US" sz="3200"/>
              <a:t>B.《马关条约》      </a:t>
            </a:r>
            <a:endParaRPr lang="zh-CN" altLang="en-US" sz="3200"/>
          </a:p>
          <a:p>
            <a:r>
              <a:rPr lang="zh-CN" altLang="en-US" sz="3200"/>
              <a:t>C.《辛丑条约》   </a:t>
            </a:r>
            <a:endParaRPr lang="zh-CN" altLang="en-US" sz="3200"/>
          </a:p>
          <a:p>
            <a:r>
              <a:rPr lang="zh-CN" altLang="en-US" sz="3200"/>
              <a:t>D《中美友好通商航海条约》</a:t>
            </a:r>
            <a:endParaRPr lang="zh-CN" altLang="en-US" sz="3200"/>
          </a:p>
        </p:txBody>
      </p:sp>
      <p:sp>
        <p:nvSpPr>
          <p:cNvPr id="2050" name=" 2050"/>
          <p:cNvSpPr/>
          <p:nvPr/>
        </p:nvSpPr>
        <p:spPr bwMode="auto">
          <a:xfrm>
            <a:off x="496570" y="2684145"/>
            <a:ext cx="821690" cy="5829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465455" y="3874135"/>
            <a:ext cx="821690" cy="5829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455" y="599440"/>
            <a:ext cx="8284845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2．（2010•江苏•7）戊戌六君子之一的林旭（1875—1898）在《虎丘道上》写道：“愿使江涛荡寇仇，啾啾故鬼哭荒丘。”意指敌寇的魔爪使美丽的苏州在被迫开埠后出现了故鬼吼哭的荒丘。这种惨状发生在下列哪一次战争之后？</a:t>
            </a:r>
            <a:endParaRPr lang="zh-CN" altLang="en-US" sz="3200"/>
          </a:p>
          <a:p>
            <a:r>
              <a:rPr lang="zh-CN" altLang="en-US" sz="3200"/>
              <a:t>A．鸦片战争      B．第二次鸦片战争</a:t>
            </a:r>
            <a:endParaRPr lang="zh-CN" altLang="en-US" sz="3200"/>
          </a:p>
          <a:p>
            <a:r>
              <a:rPr lang="zh-CN" altLang="en-US" sz="3200"/>
              <a:t>C．甲午中日战争  D．八国联军侵华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4039235" y="3533140"/>
            <a:ext cx="821690" cy="5829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72770" y="784860"/>
            <a:ext cx="81508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3．（2014•江苏•9）美国历史学家丹涅特曾指出：“对于列强来说，以保持一个它们所能威胁、控制的懦弱政府，自是最为有利。”下列不平等条约中，最能体现这一侵略企图的是</a:t>
            </a:r>
            <a:endParaRPr lang="zh-CN" altLang="en-US" sz="3200"/>
          </a:p>
          <a:p>
            <a:r>
              <a:rPr lang="zh-CN" altLang="en-US" sz="3200"/>
              <a:t>A．《南京条约》  B．《天津条约》  C．《马关条约》  D．《辛丑条约》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640080" y="2885440"/>
            <a:ext cx="821690" cy="5829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0080" y="529590"/>
            <a:ext cx="807339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/>
              <a:t>4．1894年，外国资本在中国经营的近代工业的投资总额约2800万元。到1914年，外国在华工业投资总额约1 106万美元，较1894年前工业投资扩张了近8倍。各国纷纷扩大在华资本的所谓“法律”依据是：</a:t>
            </a:r>
            <a:endParaRPr lang="zh-CN" altLang="en-US" sz="2800"/>
          </a:p>
          <a:p>
            <a:r>
              <a:rPr lang="zh-CN" altLang="en-US" sz="2800"/>
              <a:t>A．《马关条约》及协商关税条款           B．《马关条约》及“利益均沾”原则</a:t>
            </a:r>
            <a:endParaRPr lang="zh-CN" altLang="en-US" sz="2800"/>
          </a:p>
          <a:p>
            <a:r>
              <a:rPr lang="zh-CN" altLang="en-US" sz="2800"/>
              <a:t>C．《南京条约》及“利益均沾”原则       D．《南京条约》及“最惠国待遇”条款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 2050"/>
          <p:cNvSpPr/>
          <p:nvPr/>
        </p:nvSpPr>
        <p:spPr bwMode="auto">
          <a:xfrm>
            <a:off x="1152525" y="3077210"/>
            <a:ext cx="821690" cy="58293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52525" y="762000"/>
            <a:ext cx="658939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/>
              <a:t>5． “西方人送来了一份令人不堪忍受的礼物来祝贺中国进入了20世纪”。这里的“礼物”指的是    </a:t>
            </a:r>
            <a:endParaRPr lang="zh-CN" altLang="en-US" sz="3200"/>
          </a:p>
          <a:p>
            <a:r>
              <a:rPr lang="zh-CN" altLang="en-US" sz="3200"/>
              <a:t>A.火烧圆明园        </a:t>
            </a:r>
            <a:endParaRPr lang="zh-CN" altLang="en-US" sz="3200"/>
          </a:p>
          <a:p>
            <a:r>
              <a:rPr lang="zh-CN" altLang="en-US" sz="3200"/>
              <a:t>B.割占台湾          </a:t>
            </a:r>
            <a:endParaRPr lang="zh-CN" altLang="en-US" sz="3200"/>
          </a:p>
          <a:p>
            <a:r>
              <a:rPr lang="zh-CN" altLang="en-US" sz="3200"/>
              <a:t>C.签订《辛丑条约》        </a:t>
            </a:r>
            <a:endParaRPr lang="zh-CN" altLang="en-US" sz="3200"/>
          </a:p>
          <a:p>
            <a:r>
              <a:rPr lang="zh-CN" altLang="en-US" sz="3200"/>
              <a:t>D. 割占香港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WPS 演示</Application>
  <PresentationFormat>全屏显示</PresentationFormat>
  <Paragraphs>23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江湖桨手</cp:lastModifiedBy>
  <cp:revision>2</cp:revision>
  <dcterms:created xsi:type="dcterms:W3CDTF">2018-10-16T10:53:33Z</dcterms:created>
  <dcterms:modified xsi:type="dcterms:W3CDTF">2018-10-16T11:02:27Z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